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8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66139-9A26-4C48-A8E8-A8647A8ABA71}" type="datetimeFigureOut">
              <a:rPr lang="en-US" smtClean="0"/>
              <a:pPr/>
              <a:t>10/4/2019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4D4B7-CC22-4B9A-8A52-481A76968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7</a:t>
            </a:r>
            <a:r>
              <a:rPr lang="en-IN" sz="3200" baseline="30000" dirty="0" smtClean="0"/>
              <a:t>th</a:t>
            </a:r>
            <a:r>
              <a:rPr lang="en-IN" sz="3200" dirty="0" smtClean="0"/>
              <a:t> </a:t>
            </a:r>
            <a:r>
              <a:rPr lang="en-IN" sz="3200" dirty="0" err="1" smtClean="0"/>
              <a:t>புதிய</a:t>
            </a:r>
            <a:r>
              <a:rPr lang="en-IN" sz="3200" dirty="0" smtClean="0"/>
              <a:t> </a:t>
            </a:r>
            <a:r>
              <a:rPr lang="en-IN" sz="3200" dirty="0" err="1" smtClean="0"/>
              <a:t>பாடப்</a:t>
            </a:r>
            <a:r>
              <a:rPr lang="en-IN" sz="3200" dirty="0" smtClean="0"/>
              <a:t> </a:t>
            </a:r>
            <a:r>
              <a:rPr lang="en-IN" sz="3200" dirty="0" err="1" smtClean="0"/>
              <a:t>புத்தகம்</a:t>
            </a:r>
            <a:endParaRPr lang="en-IN" sz="3200" dirty="0"/>
          </a:p>
        </p:txBody>
      </p:sp>
      <p:pic>
        <p:nvPicPr>
          <p:cNvPr id="1027" name="Picture 3" descr="C:\Users\SCERT_LangCell2\Desktop\7th new textbook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57640"/>
            <a:ext cx="7572427" cy="5623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2242"/>
            <a:ext cx="8429683" cy="6414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தலைப்புகள்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500594" cy="4525963"/>
          </a:xfrm>
        </p:spPr>
        <p:txBody>
          <a:bodyPr>
            <a:normAutofit lnSpcReduction="10000"/>
          </a:bodyPr>
          <a:lstStyle/>
          <a:p>
            <a:r>
              <a:rPr lang="ta-IN" sz="2000" b="1" i="1" dirty="0" smtClean="0"/>
              <a:t>அறிமுகம்</a:t>
            </a:r>
            <a:endParaRPr lang="en-IN" sz="2000" b="1" i="1" dirty="0" smtClean="0"/>
          </a:p>
          <a:p>
            <a:r>
              <a:rPr lang="ta-IN" sz="2000" b="1" i="1" dirty="0"/>
              <a:t>மராத்தியரின் </a:t>
            </a:r>
            <a:r>
              <a:rPr lang="ta-IN" sz="2000" b="1" i="1" dirty="0" smtClean="0"/>
              <a:t>எழுச்சிக்கான</a:t>
            </a:r>
            <a:r>
              <a:rPr lang="en-IN" sz="2000" b="1" i="1" dirty="0" smtClean="0"/>
              <a:t>, </a:t>
            </a:r>
            <a:r>
              <a:rPr lang="ta-IN" sz="2000" b="1" i="1" dirty="0" smtClean="0"/>
              <a:t>காரணங்கள்</a:t>
            </a:r>
            <a:endParaRPr lang="ta-IN" sz="2000" b="1" i="1" dirty="0"/>
          </a:p>
          <a:p>
            <a:r>
              <a:rPr lang="ta-IN" sz="2000" b="1" i="1" dirty="0"/>
              <a:t>புவியியல் </a:t>
            </a:r>
            <a:r>
              <a:rPr lang="ta-IN" sz="2000" b="1" i="1" dirty="0" smtClean="0"/>
              <a:t>கூறுகள்</a:t>
            </a:r>
            <a:endParaRPr lang="en-IN" sz="2000" b="1" i="1" dirty="0" smtClean="0"/>
          </a:p>
          <a:p>
            <a:r>
              <a:rPr lang="ta-IN" sz="2000" b="1" i="1" dirty="0" smtClean="0"/>
              <a:t>பக்தி </a:t>
            </a:r>
            <a:r>
              <a:rPr lang="ta-IN" sz="2000" b="1" i="1" dirty="0"/>
              <a:t>இயக்கமும் </a:t>
            </a:r>
            <a:r>
              <a:rPr lang="ta-IN" sz="2000" b="1" i="1" dirty="0" smtClean="0"/>
              <a:t>மராத்தியரும்</a:t>
            </a:r>
            <a:endParaRPr lang="en-IN" sz="2000" b="1" i="1" dirty="0" smtClean="0"/>
          </a:p>
          <a:p>
            <a:r>
              <a:rPr lang="ta-IN" sz="2000" b="1" i="1" dirty="0"/>
              <a:t>மராத்தியரின் </a:t>
            </a:r>
            <a:r>
              <a:rPr lang="en-IN" sz="2000" b="1" i="1" dirty="0" err="1" smtClean="0"/>
              <a:t>மொ</a:t>
            </a:r>
            <a:r>
              <a:rPr lang="ta-IN" sz="2000" b="1" i="1" dirty="0" smtClean="0"/>
              <a:t>ழியும்</a:t>
            </a:r>
            <a:r>
              <a:rPr lang="ta-IN" sz="2000" b="1" i="1" dirty="0"/>
              <a:t>, </a:t>
            </a:r>
            <a:r>
              <a:rPr lang="ta-IN" sz="2000" b="1" i="1" dirty="0" smtClean="0"/>
              <a:t>இலக்கியமும்</a:t>
            </a:r>
            <a:endParaRPr lang="en-IN" sz="2000" b="1" i="1" dirty="0" smtClean="0"/>
          </a:p>
          <a:p>
            <a:r>
              <a:rPr lang="ta-IN" sz="2000" b="1" i="1" dirty="0" smtClean="0"/>
              <a:t>சிவாஜி</a:t>
            </a:r>
            <a:endParaRPr lang="en-IN" sz="2000" b="1" i="1" dirty="0" smtClean="0"/>
          </a:p>
          <a:p>
            <a:r>
              <a:rPr lang="ta-IN" sz="2000" b="1" i="1" dirty="0"/>
              <a:t>பீஜப்பூர் </a:t>
            </a:r>
            <a:r>
              <a:rPr lang="ta-IN" sz="2000" b="1" i="1" dirty="0" smtClean="0"/>
              <a:t>சுல்தா</a:t>
            </a:r>
            <a:r>
              <a:rPr lang="en-IN" sz="2000" b="1" i="1" dirty="0" err="1" smtClean="0"/>
              <a:t>னோ</a:t>
            </a:r>
            <a:r>
              <a:rPr lang="ta-IN" sz="2000" b="1" i="1" dirty="0" smtClean="0"/>
              <a:t>டு </a:t>
            </a:r>
            <a:r>
              <a:rPr lang="en-IN" sz="2000" b="1" i="1" dirty="0" err="1" smtClean="0"/>
              <a:t>போ</a:t>
            </a:r>
            <a:r>
              <a:rPr lang="ta-IN" sz="2000" b="1" i="1" dirty="0" smtClean="0"/>
              <a:t>ரிடுதல்</a:t>
            </a:r>
            <a:endParaRPr lang="en-IN" sz="2000" b="1" i="1" dirty="0" smtClean="0"/>
          </a:p>
          <a:p>
            <a:r>
              <a:rPr lang="ta-IN" sz="2000" b="1" i="1" dirty="0"/>
              <a:t>மராத்தியர் </a:t>
            </a:r>
            <a:r>
              <a:rPr lang="ta-IN" sz="2000" b="1" i="1" dirty="0" smtClean="0"/>
              <a:t>ஆதிக்க</a:t>
            </a:r>
            <a:r>
              <a:rPr lang="en-IN" sz="2000" b="1" i="1" dirty="0" err="1" smtClean="0"/>
              <a:t>த்</a:t>
            </a:r>
            <a:r>
              <a:rPr lang="ta-IN" sz="2000" b="1" i="1" dirty="0" smtClean="0"/>
              <a:t>தை</a:t>
            </a:r>
            <a:endParaRPr lang="ta-IN" sz="2000" b="1" i="1" dirty="0"/>
          </a:p>
          <a:p>
            <a:r>
              <a:rPr lang="ta-IN" sz="2000" b="1" i="1" dirty="0" smtClean="0"/>
              <a:t>நிலைநாட்டுதல்</a:t>
            </a:r>
            <a:endParaRPr lang="en-IN" sz="2000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80032"/>
            <a:ext cx="4038600" cy="396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3257544" cy="511156"/>
          </a:xfrm>
        </p:spPr>
        <p:txBody>
          <a:bodyPr>
            <a:noAutofit/>
          </a:bodyPr>
          <a:lstStyle/>
          <a:p>
            <a:r>
              <a:rPr lang="en-IN" sz="2800" dirty="0" err="1" smtClean="0"/>
              <a:t>தலைப்புகள்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>
            <a:normAutofit/>
          </a:bodyPr>
          <a:lstStyle/>
          <a:p>
            <a:r>
              <a:rPr lang="ta-IN" sz="2400" b="1" i="1" dirty="0" smtClean="0"/>
              <a:t>சிவாஜியும் ஔரங்கசீப்பும்</a:t>
            </a:r>
            <a:endParaRPr lang="en-IN" sz="2400" b="1" i="1" dirty="0" smtClean="0"/>
          </a:p>
          <a:p>
            <a:r>
              <a:rPr lang="ta-IN" sz="2400" b="1" i="1" dirty="0" smtClean="0"/>
              <a:t>சிவாஜியின் </a:t>
            </a:r>
            <a:r>
              <a:rPr lang="ta-IN" sz="2400" b="1" i="1" dirty="0"/>
              <a:t>கீழ் மராத்தியர் </a:t>
            </a:r>
            <a:r>
              <a:rPr lang="ta-IN" sz="2400" b="1" i="1" dirty="0" smtClean="0"/>
              <a:t>நிர்வாகம்</a:t>
            </a:r>
            <a:endParaRPr lang="en-IN" sz="2400" b="1" i="1" dirty="0" smtClean="0"/>
          </a:p>
          <a:p>
            <a:r>
              <a:rPr lang="ta-IN" sz="2400" b="1" i="1" dirty="0" smtClean="0"/>
              <a:t>இராணுவம்</a:t>
            </a:r>
            <a:endParaRPr lang="en-IN" sz="2400" b="1" i="1" dirty="0" smtClean="0"/>
          </a:p>
          <a:p>
            <a:r>
              <a:rPr lang="ta-IN" sz="2400" b="1" i="1" dirty="0" smtClean="0"/>
              <a:t>அஷ்டபிரதான்</a:t>
            </a:r>
            <a:endParaRPr lang="en-IN" sz="2400" b="1" i="1" dirty="0" smtClean="0"/>
          </a:p>
          <a:p>
            <a:r>
              <a:rPr lang="ta-IN" sz="2400" b="1" i="1" dirty="0" smtClean="0"/>
              <a:t>அஷ்டபிரதானின்</a:t>
            </a:r>
            <a:r>
              <a:rPr lang="en-IN" sz="2400" b="1" i="1" dirty="0" smtClean="0"/>
              <a:t> </a:t>
            </a:r>
            <a:r>
              <a:rPr lang="en-IN" sz="2400" b="1" i="1" dirty="0" err="1" smtClean="0"/>
              <a:t>பொ</a:t>
            </a:r>
            <a:r>
              <a:rPr lang="ta-IN" sz="2400" b="1" i="1" dirty="0" smtClean="0"/>
              <a:t>றுப்புகள்</a:t>
            </a:r>
            <a:endParaRPr lang="en-IN" sz="2400" dirty="0"/>
          </a:p>
        </p:txBody>
      </p:sp>
      <p:pic>
        <p:nvPicPr>
          <p:cNvPr id="11266" name="Picture 2" descr="C:\Users\SCERT_LangCell2\Desktop\7th new textbook\Untitl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3302"/>
            <a:ext cx="4482877" cy="5932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CERT_LangCell2\Desktop\7th new textbook\Untitled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429684" cy="5743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2188" y="1857375"/>
            <a:ext cx="4619625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52508"/>
            <a:ext cx="8215370" cy="6582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028" y="571480"/>
            <a:ext cx="8559252" cy="5868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a-IN" b="1" i="1" dirty="0" smtClean="0"/>
              <a:t>அறிமுகம்</a:t>
            </a:r>
            <a:endParaRPr lang="en-IN" b="1" i="1" dirty="0" smtClean="0"/>
          </a:p>
          <a:p>
            <a:r>
              <a:rPr lang="ta-IN" b="1" i="1" dirty="0"/>
              <a:t>பண்டை ய கால இந்தியாவின் </a:t>
            </a:r>
            <a:r>
              <a:rPr lang="ta-IN" b="1" i="1" dirty="0" smtClean="0"/>
              <a:t>கல்வி</a:t>
            </a:r>
            <a:endParaRPr lang="en-IN" b="1" i="1" dirty="0" smtClean="0"/>
          </a:p>
          <a:p>
            <a:r>
              <a:rPr lang="ta-IN" b="1" i="1" dirty="0" smtClean="0"/>
              <a:t>கற்றலுக்கான ஆதாரங்கள்</a:t>
            </a:r>
            <a:endParaRPr lang="en-IN" b="1" i="1" dirty="0" smtClean="0"/>
          </a:p>
          <a:p>
            <a:r>
              <a:rPr lang="ta-IN" b="1" i="1" dirty="0"/>
              <a:t>பண்டை ய கால இந்தியாவில் கல்வி </a:t>
            </a:r>
            <a:r>
              <a:rPr lang="ta-IN" b="1" i="1" dirty="0" smtClean="0"/>
              <a:t>முறை</a:t>
            </a:r>
            <a:r>
              <a:rPr lang="en-IN" b="1" i="1" dirty="0" smtClean="0"/>
              <a:t> </a:t>
            </a:r>
            <a:r>
              <a:rPr lang="ta-IN" b="1" i="1" dirty="0" smtClean="0"/>
              <a:t>ஒரு வாழ்க்கை முறை</a:t>
            </a:r>
            <a:endParaRPr lang="en-IN" b="1" i="1" dirty="0" smtClean="0"/>
          </a:p>
          <a:p>
            <a:r>
              <a:rPr lang="ta-IN" i="1" dirty="0"/>
              <a:t>குருகுலக் கல்விமுறை</a:t>
            </a:r>
            <a:r>
              <a:rPr lang="ta-IN" b="1" i="1" dirty="0" smtClean="0"/>
              <a:t> </a:t>
            </a:r>
            <a:endParaRPr lang="ta-IN" b="1" i="1" dirty="0"/>
          </a:p>
          <a:p>
            <a:r>
              <a:rPr lang="en-IN" b="1" i="1" dirty="0" err="1" smtClean="0"/>
              <a:t>பு</a:t>
            </a:r>
            <a:r>
              <a:rPr lang="ta-IN" b="1" i="1" dirty="0" smtClean="0"/>
              <a:t>த்த </a:t>
            </a:r>
            <a:r>
              <a:rPr lang="ta-IN" b="1" i="1" dirty="0"/>
              <a:t>சமய காலத்தில் </a:t>
            </a:r>
            <a:r>
              <a:rPr lang="ta-IN" b="1" i="1" dirty="0" smtClean="0"/>
              <a:t>விகாரங்களும்</a:t>
            </a:r>
            <a:r>
              <a:rPr lang="en-IN" b="1" i="1" dirty="0" smtClean="0"/>
              <a:t>, </a:t>
            </a:r>
            <a:r>
              <a:rPr lang="ta-IN" b="1" i="1" dirty="0" smtClean="0"/>
              <a:t>பல்கலை </a:t>
            </a:r>
            <a:r>
              <a:rPr lang="ta-IN" b="1" i="1" dirty="0"/>
              <a:t>க்கழகங்களும்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a-IN" b="1" i="1" dirty="0" smtClean="0"/>
              <a:t>இடைக்கால </a:t>
            </a:r>
            <a:r>
              <a:rPr lang="ta-IN" b="1" i="1" dirty="0"/>
              <a:t>இந்தியாவில் </a:t>
            </a:r>
            <a:r>
              <a:rPr lang="ta-IN" b="1" i="1" dirty="0" smtClean="0"/>
              <a:t>கல்வி</a:t>
            </a:r>
            <a:endParaRPr lang="en-IN" b="1" i="1" dirty="0" smtClean="0"/>
          </a:p>
          <a:p>
            <a:r>
              <a:rPr lang="en-IN" b="1" i="1" dirty="0" smtClean="0"/>
              <a:t>ந</a:t>
            </a:r>
            <a:r>
              <a:rPr lang="ta-IN" b="1" i="1" dirty="0" smtClean="0"/>
              <a:t>வீன </a:t>
            </a:r>
            <a:r>
              <a:rPr lang="ta-IN" b="1" i="1" dirty="0"/>
              <a:t>கல்வி </a:t>
            </a:r>
            <a:r>
              <a:rPr lang="ta-IN" b="1" i="1" dirty="0" smtClean="0"/>
              <a:t>மு</a:t>
            </a:r>
            <a:r>
              <a:rPr lang="en-IN" b="1" i="1" dirty="0" err="1" smtClean="0"/>
              <a:t>றை</a:t>
            </a:r>
            <a:endParaRPr lang="en-IN" b="1" i="1" dirty="0" smtClean="0"/>
          </a:p>
          <a:p>
            <a:r>
              <a:rPr lang="ta-IN" b="1" i="1" dirty="0" smtClean="0"/>
              <a:t>கிறி</a:t>
            </a:r>
            <a:r>
              <a:rPr lang="en-IN" b="1" i="1" dirty="0" err="1" smtClean="0"/>
              <a:t>ஸ்</a:t>
            </a:r>
            <a:r>
              <a:rPr lang="ta-IN" b="1" i="1" dirty="0" smtClean="0"/>
              <a:t>துவ ச</a:t>
            </a:r>
            <a:r>
              <a:rPr lang="en-IN" b="1" i="1" dirty="0" smtClean="0"/>
              <a:t>ம</a:t>
            </a:r>
            <a:r>
              <a:rPr lang="ta-IN" b="1" i="1" dirty="0" smtClean="0"/>
              <a:t>யப்பரப்பு</a:t>
            </a:r>
            <a:r>
              <a:rPr lang="en-IN" b="1" i="1" dirty="0" err="1" smtClean="0"/>
              <a:t>க்</a:t>
            </a:r>
            <a:r>
              <a:rPr lang="en-IN" b="1" i="1" dirty="0" smtClean="0"/>
              <a:t> </a:t>
            </a:r>
            <a:r>
              <a:rPr lang="ta-IN" b="1" i="1" dirty="0" smtClean="0"/>
              <a:t>குழுவின் பஙகு</a:t>
            </a:r>
            <a:endParaRPr lang="en-IN" b="1" i="1" dirty="0" smtClean="0"/>
          </a:p>
          <a:p>
            <a:r>
              <a:rPr lang="ta-IN" b="1" i="1" dirty="0"/>
              <a:t>சுதந்திர இந்தியாவின் கல்வி </a:t>
            </a:r>
            <a:r>
              <a:rPr lang="ta-IN" b="1" i="1" dirty="0" smtClean="0"/>
              <a:t>வளர்ச்சி</a:t>
            </a:r>
            <a:endParaRPr lang="en-IN" b="1" i="1" dirty="0" smtClean="0"/>
          </a:p>
          <a:p>
            <a:r>
              <a:rPr lang="ta-IN" b="1" i="1" dirty="0" smtClean="0"/>
              <a:t>தேசியக் </a:t>
            </a:r>
            <a:r>
              <a:rPr lang="ta-IN" b="1" i="1" dirty="0"/>
              <a:t>கல்விக் </a:t>
            </a:r>
            <a:r>
              <a:rPr lang="en-IN" b="1" i="1" dirty="0" err="1" smtClean="0"/>
              <a:t>கொ</a:t>
            </a:r>
            <a:r>
              <a:rPr lang="ta-IN" b="1" i="1" dirty="0" smtClean="0"/>
              <a:t>ள்கை</a:t>
            </a:r>
            <a:endParaRPr lang="en-IN" b="1" i="1" dirty="0" smtClean="0"/>
          </a:p>
          <a:p>
            <a:r>
              <a:rPr lang="ta-IN" b="1" i="1" dirty="0"/>
              <a:t>அனை வருக்கும் கல்வி இயக்கம் (</a:t>
            </a:r>
            <a:r>
              <a:rPr lang="en-IN" b="1" i="1" dirty="0"/>
              <a:t>SSA)</a:t>
            </a:r>
          </a:p>
          <a:p>
            <a:r>
              <a:rPr lang="ta-IN" b="1" i="1" dirty="0" smtClean="0"/>
              <a:t>மற்றும் அனைவருக்கும் </a:t>
            </a:r>
            <a:r>
              <a:rPr lang="ta-IN" b="1" i="1" dirty="0"/>
              <a:t>இடை </a:t>
            </a:r>
            <a:r>
              <a:rPr lang="ta-IN" b="1" i="1" dirty="0" smtClean="0"/>
              <a:t>நிலைக்</a:t>
            </a:r>
            <a:r>
              <a:rPr lang="en-IN" b="1" i="1" dirty="0" smtClean="0"/>
              <a:t> </a:t>
            </a:r>
            <a:r>
              <a:rPr lang="ta-IN" b="1" i="1" dirty="0" smtClean="0"/>
              <a:t>கல்வித் </a:t>
            </a:r>
            <a:r>
              <a:rPr lang="ta-IN" b="1" i="1" dirty="0"/>
              <a:t>திட்டம் (</a:t>
            </a:r>
            <a:r>
              <a:rPr lang="en-IN" b="1" i="1" dirty="0"/>
              <a:t>RMSA</a:t>
            </a:r>
            <a:r>
              <a:rPr lang="en-IN" b="1" i="1" dirty="0" smtClean="0"/>
              <a:t>)</a:t>
            </a:r>
          </a:p>
          <a:p>
            <a:r>
              <a:rPr lang="ta-IN" b="1" i="1" dirty="0" smtClean="0"/>
              <a:t>தமிழ்நாட்டின் </a:t>
            </a:r>
            <a:r>
              <a:rPr lang="ta-IN" b="1" i="1" dirty="0"/>
              <a:t>கல்வி வளர்ச்சி</a:t>
            </a:r>
            <a:endParaRPr lang="en-IN" b="1" i="1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ta-IN" sz="2800" b="1" i="1" dirty="0" smtClean="0"/>
              <a:t/>
            </a:r>
            <a:br>
              <a:rPr lang="ta-IN" sz="2800" b="1" i="1" dirty="0" smtClean="0"/>
            </a:br>
            <a:endParaRPr lang="en-IN" sz="2800" dirty="0"/>
          </a:p>
        </p:txBody>
      </p:sp>
      <p:pic>
        <p:nvPicPr>
          <p:cNvPr id="4098" name="Picture 2" descr="C:\Users\SCERT_LangCell2\Desktop\7th new textbook\Untitled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572500" cy="5554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4976835" cy="6424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ERT_LangCell2\Desktop\7th new textbook\Untitled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20530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0694"/>
            <a:ext cx="8429684" cy="6555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617301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34" y="1600200"/>
            <a:ext cx="3995766" cy="475775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ta-IN" sz="2000" b="1" i="1" dirty="0" smtClean="0"/>
              <a:t>அறிமுகம்</a:t>
            </a:r>
            <a:endParaRPr lang="en-IN" sz="2000" b="1" i="1" dirty="0" smtClean="0"/>
          </a:p>
          <a:p>
            <a:pPr>
              <a:buFont typeface="Wingdings" pitchFamily="2" charset="2"/>
              <a:buChar char="q"/>
            </a:pPr>
            <a:r>
              <a:rPr lang="ta-IN" sz="2000" b="1" i="1" dirty="0"/>
              <a:t>இந்தியாவின் </a:t>
            </a:r>
            <a:r>
              <a:rPr lang="ta-IN" sz="2000" b="1" i="1" dirty="0" smtClean="0"/>
              <a:t>பாரம்பரிய கைவினைப்</a:t>
            </a:r>
            <a:r>
              <a:rPr lang="en-IN" sz="2000" b="1" i="1" dirty="0" smtClean="0"/>
              <a:t> </a:t>
            </a:r>
            <a:r>
              <a:rPr lang="en-IN" sz="2000" b="1" i="1" dirty="0" err="1" smtClean="0"/>
              <a:t>பொ</a:t>
            </a:r>
            <a:r>
              <a:rPr lang="ta-IN" sz="2000" b="1" i="1" dirty="0" smtClean="0"/>
              <a:t>ருட்கள்</a:t>
            </a:r>
            <a:endParaRPr lang="en-IN" sz="2000" b="1" i="1" dirty="0" smtClean="0"/>
          </a:p>
          <a:p>
            <a:pPr>
              <a:buFont typeface="Wingdings" pitchFamily="2" charset="2"/>
              <a:buChar char="q"/>
            </a:pPr>
            <a:r>
              <a:rPr lang="en-IN" sz="2000" b="1" i="1" dirty="0" smtClean="0"/>
              <a:t> </a:t>
            </a:r>
            <a:r>
              <a:rPr lang="ta-IN" sz="2000" b="1" i="1" dirty="0" smtClean="0"/>
              <a:t>இந்தியத்</a:t>
            </a:r>
            <a:r>
              <a:rPr lang="en-IN" sz="2000" b="1" i="1" dirty="0" smtClean="0"/>
              <a:t> </a:t>
            </a:r>
            <a:r>
              <a:rPr lang="en-IN" sz="2000" b="1" i="1" dirty="0" err="1" smtClean="0"/>
              <a:t>தொ</a:t>
            </a:r>
            <a:r>
              <a:rPr lang="ta-IN" sz="2000" b="1" i="1" dirty="0" smtClean="0"/>
              <a:t>ழி</a:t>
            </a:r>
            <a:r>
              <a:rPr lang="en-IN" sz="2000" b="1" i="1" dirty="0" smtClean="0"/>
              <a:t>ல</a:t>
            </a:r>
            <a:r>
              <a:rPr lang="ta-IN" sz="2000" b="1" i="1" dirty="0" smtClean="0"/>
              <a:t>கங்களின் வீழ்ச்சி</a:t>
            </a:r>
            <a:endParaRPr lang="en-IN" sz="2000" b="1" i="1" dirty="0" smtClean="0"/>
          </a:p>
          <a:p>
            <a:pPr>
              <a:buFont typeface="Wingdings" pitchFamily="2" charset="2"/>
              <a:buChar char="q"/>
            </a:pPr>
            <a:r>
              <a:rPr lang="en-IN" sz="2000" b="1" i="1" dirty="0" err="1" smtClean="0"/>
              <a:t>நவீன</a:t>
            </a:r>
            <a:r>
              <a:rPr lang="en-IN" sz="2000" b="1" i="1" dirty="0" smtClean="0"/>
              <a:t> </a:t>
            </a:r>
            <a:r>
              <a:rPr lang="en-IN" sz="2000" b="1" i="1" dirty="0" err="1" smtClean="0"/>
              <a:t>தொ</a:t>
            </a:r>
            <a:r>
              <a:rPr lang="ta-IN" sz="2000" b="1" i="1" dirty="0" smtClean="0"/>
              <a:t>ழிலக</a:t>
            </a:r>
            <a:r>
              <a:rPr lang="en-IN" sz="2000" b="1" i="1" dirty="0" err="1" smtClean="0"/>
              <a:t>ங்</a:t>
            </a:r>
            <a:r>
              <a:rPr lang="ta-IN" sz="2000" b="1" i="1" dirty="0" smtClean="0"/>
              <a:t>களின் </a:t>
            </a:r>
            <a:r>
              <a:rPr lang="en-IN" sz="2000" b="1" i="1" dirty="0" err="1" smtClean="0"/>
              <a:t>தொ</a:t>
            </a:r>
            <a:r>
              <a:rPr lang="ta-IN" sz="2000" b="1" i="1" dirty="0" smtClean="0"/>
              <a:t>ட</a:t>
            </a:r>
            <a:r>
              <a:rPr lang="en-IN" sz="2000" b="1" i="1" dirty="0" err="1" smtClean="0"/>
              <a:t>க்</a:t>
            </a:r>
            <a:r>
              <a:rPr lang="ta-IN" sz="2000" b="1" i="1" dirty="0" smtClean="0"/>
              <a:t>கம்</a:t>
            </a:r>
            <a:endParaRPr lang="en-IN" sz="2000" b="1" i="1" dirty="0" smtClean="0"/>
          </a:p>
          <a:p>
            <a:pPr>
              <a:buFont typeface="Wingdings" pitchFamily="2" charset="2"/>
              <a:buChar char="q"/>
            </a:pPr>
            <a:r>
              <a:rPr lang="ta-IN" sz="2000" b="1" i="1" dirty="0" smtClean="0"/>
              <a:t>நவீன </a:t>
            </a:r>
            <a:r>
              <a:rPr lang="en-IN" sz="2000" b="1" i="1" dirty="0" err="1" smtClean="0"/>
              <a:t>தொ</a:t>
            </a:r>
            <a:r>
              <a:rPr lang="ta-IN" sz="2000" b="1" i="1" dirty="0" smtClean="0"/>
              <a:t>ழிலகங்களின் </a:t>
            </a:r>
            <a:r>
              <a:rPr lang="ta-IN" sz="2000" b="1" i="1" dirty="0"/>
              <a:t>வளர்ச்சி</a:t>
            </a:r>
            <a:endParaRPr lang="en-IN" sz="2000" dirty="0"/>
          </a:p>
        </p:txBody>
      </p:sp>
      <p:pic>
        <p:nvPicPr>
          <p:cNvPr id="8195" name="Picture 3" descr="C:\Users\SCERT_LangCell2\Desktop\7th new textbook\Untitl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4038600" cy="2023838"/>
          </a:xfrm>
          <a:prstGeom prst="rect">
            <a:avLst/>
          </a:prstGeom>
          <a:noFill/>
        </p:spPr>
      </p:pic>
      <p:pic>
        <p:nvPicPr>
          <p:cNvPr id="8196" name="Picture 4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643314"/>
            <a:ext cx="4352925" cy="1362075"/>
          </a:xfrm>
          <a:prstGeom prst="rect">
            <a:avLst/>
          </a:prstGeom>
          <a:noFill/>
        </p:spPr>
      </p:pic>
      <p:pic>
        <p:nvPicPr>
          <p:cNvPr id="8197" name="Picture 5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072074"/>
            <a:ext cx="3590925" cy="733425"/>
          </a:xfrm>
          <a:prstGeom prst="rect">
            <a:avLst/>
          </a:prstGeom>
          <a:noFill/>
        </p:spPr>
      </p:pic>
      <p:pic>
        <p:nvPicPr>
          <p:cNvPr id="8198" name="Picture 6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5786454"/>
            <a:ext cx="3429024" cy="77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4028"/>
            <a:ext cx="8001056" cy="6376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:\Users\SCERT_LangCell2\Desktop\7th new textbook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910" y="214291"/>
            <a:ext cx="8507565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தலைப்புகள்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a-IN" b="1" i="1" dirty="0" smtClean="0"/>
              <a:t>அறிமுகம்</a:t>
            </a:r>
            <a:endParaRPr lang="en-IN" b="1" i="1" dirty="0" smtClean="0"/>
          </a:p>
          <a:p>
            <a:r>
              <a:rPr lang="ta-IN" b="1" i="1" dirty="0"/>
              <a:t>விஜயநகரப் </a:t>
            </a:r>
            <a:r>
              <a:rPr lang="ta-IN" b="1" i="1" dirty="0" smtClean="0"/>
              <a:t>பேரரசு நிறுவப்படுதல்</a:t>
            </a:r>
            <a:endParaRPr lang="en-IN" b="1" i="1" dirty="0" smtClean="0"/>
          </a:p>
          <a:p>
            <a:r>
              <a:rPr lang="ta-IN" b="1" i="1" dirty="0"/>
              <a:t>சங்கம </a:t>
            </a:r>
            <a:r>
              <a:rPr lang="ta-IN" b="1" i="1" dirty="0" smtClean="0"/>
              <a:t>வம்சத்தின் முடிவு</a:t>
            </a:r>
            <a:endParaRPr lang="en-IN" b="1" i="1" dirty="0" smtClean="0"/>
          </a:p>
          <a:p>
            <a:r>
              <a:rPr lang="ta-IN" b="1" i="1" dirty="0"/>
              <a:t>சாளுவ வம்ச த்தின் </a:t>
            </a:r>
            <a:r>
              <a:rPr lang="en-IN" b="1" i="1" dirty="0" err="1" smtClean="0"/>
              <a:t>தோ</a:t>
            </a:r>
            <a:r>
              <a:rPr lang="ta-IN" b="1" i="1" dirty="0" smtClean="0"/>
              <a:t>ற்றம்</a:t>
            </a:r>
            <a:endParaRPr lang="en-IN" b="1" i="1" dirty="0" smtClean="0"/>
          </a:p>
          <a:p>
            <a:r>
              <a:rPr lang="ta-IN" b="1" i="1" dirty="0" smtClean="0"/>
              <a:t>கிருஷ்ணதேவராயர்</a:t>
            </a:r>
            <a:endParaRPr lang="en-IN" b="1" i="1" dirty="0" smtClean="0"/>
          </a:p>
          <a:p>
            <a:r>
              <a:rPr lang="ta-IN" b="1" i="1" dirty="0"/>
              <a:t>சிறந்த கட்டட </a:t>
            </a:r>
            <a:r>
              <a:rPr lang="ta-IN" b="1" i="1" dirty="0" smtClean="0"/>
              <a:t>வல்லுநர்</a:t>
            </a:r>
            <a:endParaRPr lang="en-IN" b="1" i="1" dirty="0" smtClean="0"/>
          </a:p>
          <a:p>
            <a:r>
              <a:rPr lang="ta-IN" b="1" i="1" dirty="0"/>
              <a:t>இலக்கியம், கலை , </a:t>
            </a:r>
            <a:r>
              <a:rPr lang="ta-IN" b="1" i="1" dirty="0" smtClean="0"/>
              <a:t>கட்டடக்கலையின்</a:t>
            </a:r>
            <a:r>
              <a:rPr lang="en-IN" b="1" i="1" dirty="0" smtClean="0"/>
              <a:t> </a:t>
            </a:r>
            <a:r>
              <a:rPr lang="ta-IN" b="1" i="1" dirty="0" smtClean="0"/>
              <a:t>புரவலர்</a:t>
            </a:r>
            <a:endParaRPr lang="en-IN" b="1" i="1" dirty="0" smtClean="0"/>
          </a:p>
          <a:p>
            <a:r>
              <a:rPr lang="ta-IN" b="1" i="1" dirty="0"/>
              <a:t>தலை க்கோட்டை ப் </a:t>
            </a:r>
            <a:r>
              <a:rPr lang="en-IN" b="1" i="1" dirty="0" err="1" smtClean="0"/>
              <a:t>போ</a:t>
            </a:r>
            <a:r>
              <a:rPr lang="ta-IN" b="1" i="1" dirty="0" smtClean="0"/>
              <a:t>ரும் </a:t>
            </a:r>
            <a:r>
              <a:rPr lang="en-IN" b="1" i="1" dirty="0"/>
              <a:t>,</a:t>
            </a:r>
            <a:r>
              <a:rPr lang="ta-IN" b="1" i="1" dirty="0" smtClean="0"/>
              <a:t>விஜயநகர்</a:t>
            </a:r>
            <a:endParaRPr lang="ta-IN" b="1" i="1" dirty="0"/>
          </a:p>
          <a:p>
            <a:r>
              <a:rPr lang="ta-IN" b="1" i="1" dirty="0" smtClean="0"/>
              <a:t>பேரரசின் </a:t>
            </a:r>
            <a:r>
              <a:rPr lang="ta-IN" b="1" i="1" dirty="0"/>
              <a:t>வீழ்ச்சியும்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a-IN" b="1" i="1" dirty="0"/>
              <a:t>ஆரவீடு </a:t>
            </a:r>
            <a:r>
              <a:rPr lang="ta-IN" b="1" i="1" dirty="0" smtClean="0"/>
              <a:t>வம்சம்</a:t>
            </a:r>
            <a:endParaRPr lang="en-IN" b="1" i="1" dirty="0" smtClean="0"/>
          </a:p>
          <a:p>
            <a:r>
              <a:rPr lang="ta-IN" b="1" i="1" dirty="0"/>
              <a:t>விஜயநகர </a:t>
            </a:r>
            <a:r>
              <a:rPr lang="ta-IN" b="1" i="1" dirty="0" smtClean="0"/>
              <a:t>நிர்வாகம்</a:t>
            </a:r>
            <a:endParaRPr lang="en-IN" b="1" i="1" dirty="0" smtClean="0"/>
          </a:p>
          <a:p>
            <a:r>
              <a:rPr lang="ta-IN" b="1" i="1" dirty="0" smtClean="0"/>
              <a:t>அரசமைப்பு</a:t>
            </a:r>
            <a:endParaRPr lang="en-IN" b="1" i="1" dirty="0" smtClean="0"/>
          </a:p>
          <a:p>
            <a:r>
              <a:rPr lang="en-IN" b="1" i="1" dirty="0" err="1" smtClean="0"/>
              <a:t>பொ</a:t>
            </a:r>
            <a:r>
              <a:rPr lang="ta-IN" b="1" i="1" dirty="0" smtClean="0"/>
              <a:t>ருளாதார நிலை</a:t>
            </a:r>
            <a:endParaRPr lang="en-IN" b="1" i="1" dirty="0" smtClean="0"/>
          </a:p>
          <a:p>
            <a:r>
              <a:rPr lang="ta-IN" b="1" i="1" dirty="0" smtClean="0"/>
              <a:t>அரசமைப்பு</a:t>
            </a:r>
            <a:endParaRPr lang="en-IN" b="1" i="1" dirty="0" smtClean="0"/>
          </a:p>
          <a:p>
            <a:r>
              <a:rPr lang="ta-IN" b="1" i="1" dirty="0" smtClean="0"/>
              <a:t>வேளாண்மை</a:t>
            </a:r>
            <a:endParaRPr lang="en-IN" b="1" i="1" dirty="0" smtClean="0"/>
          </a:p>
          <a:p>
            <a:r>
              <a:rPr lang="ta-IN" b="1" i="1" dirty="0" smtClean="0"/>
              <a:t>குடிசைத் </a:t>
            </a:r>
            <a:r>
              <a:rPr lang="en-IN" b="1" i="1" dirty="0" err="1" smtClean="0"/>
              <a:t>தொ</a:t>
            </a:r>
            <a:r>
              <a:rPr lang="ta-IN" b="1" i="1" dirty="0" smtClean="0"/>
              <a:t>ழில்கள்</a:t>
            </a:r>
            <a:endParaRPr lang="en-IN" b="1" i="1" dirty="0" smtClean="0"/>
          </a:p>
          <a:p>
            <a:r>
              <a:rPr lang="ta-IN" b="1" i="1" dirty="0" smtClean="0"/>
              <a:t>வாணிகம்</a:t>
            </a:r>
            <a:endParaRPr lang="en-IN" b="1" i="1" dirty="0" smtClean="0"/>
          </a:p>
          <a:p>
            <a:r>
              <a:rPr lang="ta-IN" b="1" i="1" dirty="0"/>
              <a:t>இலக்கியப் </a:t>
            </a:r>
            <a:r>
              <a:rPr lang="ta-IN" b="1" i="1" dirty="0" smtClean="0"/>
              <a:t>பங்களிப்பு</a:t>
            </a:r>
            <a:endParaRPr lang="en-IN" b="1" i="1" dirty="0" smtClean="0"/>
          </a:p>
          <a:p>
            <a:r>
              <a:rPr lang="ta-IN" b="1" i="1" dirty="0"/>
              <a:t>கட்டடக் கலைக் குச் </a:t>
            </a:r>
            <a:r>
              <a:rPr lang="ta-IN" b="1" i="1" dirty="0" smtClean="0"/>
              <a:t>செய்த </a:t>
            </a:r>
            <a:r>
              <a:rPr lang="ta-IN" b="1" i="1" dirty="0"/>
              <a:t>பங்களிப்பு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5133998" cy="6152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5809"/>
            <a:ext cx="8286808" cy="6265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7534"/>
            <a:ext cx="5459332" cy="6820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4088"/>
            <a:ext cx="5436365" cy="6673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CERT_LangCell2\Desktop\7th new textbook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6578"/>
            <a:ext cx="6786609" cy="6575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194</Words>
  <Application>Microsoft Office PowerPoint</Application>
  <PresentationFormat>On-screen Show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7th புதிய பாடப் புத்தகம்</vt:lpstr>
      <vt:lpstr>Slide 2</vt:lpstr>
      <vt:lpstr>Slide 3</vt:lpstr>
      <vt:lpstr>தலைப்புகள்</vt:lpstr>
      <vt:lpstr>Slide 5</vt:lpstr>
      <vt:lpstr>Slide 6</vt:lpstr>
      <vt:lpstr>Slide 7</vt:lpstr>
      <vt:lpstr>Slide 8</vt:lpstr>
      <vt:lpstr>Slide 9</vt:lpstr>
      <vt:lpstr>Slide 10</vt:lpstr>
      <vt:lpstr>தலைப்புகள்</vt:lpstr>
      <vt:lpstr>தலைப்புகள்</vt:lpstr>
      <vt:lpstr>Slide 13</vt:lpstr>
      <vt:lpstr>Slide 14</vt:lpstr>
      <vt:lpstr>Slide 15</vt:lpstr>
      <vt:lpstr>Slide 16</vt:lpstr>
      <vt:lpstr>Slide 17</vt:lpstr>
      <vt:lpstr> 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SCERT_LangCell2</dc:creator>
  <cp:lastModifiedBy>SCERT_LangCell2</cp:lastModifiedBy>
  <cp:revision>12</cp:revision>
  <dcterms:created xsi:type="dcterms:W3CDTF">2019-10-04T04:56:45Z</dcterms:created>
  <dcterms:modified xsi:type="dcterms:W3CDTF">2019-10-04T08:49:42Z</dcterms:modified>
</cp:coreProperties>
</file>